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9F7F4-FE9B-4234-83BF-049B016161FF}" type="datetimeFigureOut">
              <a:rPr lang="en-NZ" smtClean="0"/>
              <a:t>29/03/2017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768F4-B686-4E82-BE46-E7ADC72D975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0005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To</a:t>
            </a:r>
            <a:r>
              <a:rPr lang="en-NZ" baseline="0" dirty="0" smtClean="0"/>
              <a:t> prompt discussion - 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75E11-DCB6-4468-B232-9328D8BC82A9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6706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9B89-254E-47C3-B5CA-D1DCEAE2A6E6}" type="datetimeFigureOut">
              <a:rPr lang="en-NZ" smtClean="0"/>
              <a:t>29/03/2017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9BB7-1DB8-4D30-ADD3-158A01D013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73169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9B89-254E-47C3-B5CA-D1DCEAE2A6E6}" type="datetimeFigureOut">
              <a:rPr lang="en-NZ" smtClean="0"/>
              <a:t>29/03/2017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9BB7-1DB8-4D30-ADD3-158A01D013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01709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9B89-254E-47C3-B5CA-D1DCEAE2A6E6}" type="datetimeFigureOut">
              <a:rPr lang="en-NZ" smtClean="0"/>
              <a:t>29/03/2017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9BB7-1DB8-4D30-ADD3-158A01D013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10371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9B89-254E-47C3-B5CA-D1DCEAE2A6E6}" type="datetimeFigureOut">
              <a:rPr lang="en-NZ" smtClean="0"/>
              <a:t>29/03/2017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9BB7-1DB8-4D30-ADD3-158A01D013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23975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9B89-254E-47C3-B5CA-D1DCEAE2A6E6}" type="datetimeFigureOut">
              <a:rPr lang="en-NZ" smtClean="0"/>
              <a:t>29/03/2017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9BB7-1DB8-4D30-ADD3-158A01D013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27194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9B89-254E-47C3-B5CA-D1DCEAE2A6E6}" type="datetimeFigureOut">
              <a:rPr lang="en-NZ" smtClean="0"/>
              <a:t>29/03/2017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9BB7-1DB8-4D30-ADD3-158A01D013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81165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9B89-254E-47C3-B5CA-D1DCEAE2A6E6}" type="datetimeFigureOut">
              <a:rPr lang="en-NZ" smtClean="0"/>
              <a:t>29/03/2017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9BB7-1DB8-4D30-ADD3-158A01D013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52210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9B89-254E-47C3-B5CA-D1DCEAE2A6E6}" type="datetimeFigureOut">
              <a:rPr lang="en-NZ" smtClean="0"/>
              <a:t>29/03/2017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9BB7-1DB8-4D30-ADD3-158A01D013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75365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9B89-254E-47C3-B5CA-D1DCEAE2A6E6}" type="datetimeFigureOut">
              <a:rPr lang="en-NZ" smtClean="0"/>
              <a:t>29/03/2017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9BB7-1DB8-4D30-ADD3-158A01D013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46183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9B89-254E-47C3-B5CA-D1DCEAE2A6E6}" type="datetimeFigureOut">
              <a:rPr lang="en-NZ" smtClean="0"/>
              <a:t>29/03/2017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9BB7-1DB8-4D30-ADD3-158A01D013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986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9B89-254E-47C3-B5CA-D1DCEAE2A6E6}" type="datetimeFigureOut">
              <a:rPr lang="en-NZ" smtClean="0"/>
              <a:t>29/03/2017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9BB7-1DB8-4D30-ADD3-158A01D013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70864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09B89-254E-47C3-B5CA-D1DCEAE2A6E6}" type="datetimeFigureOut">
              <a:rPr lang="en-NZ" smtClean="0"/>
              <a:t>29/03/2017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99BB7-1DB8-4D30-ADD3-158A01D013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50894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2" y="9000"/>
            <a:ext cx="9123677" cy="68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11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Ministry of Social Development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Kylie Maxwell</dc:creator>
  <cp:lastModifiedBy>Kylie Maxwell</cp:lastModifiedBy>
  <cp:revision>1</cp:revision>
  <dcterms:created xsi:type="dcterms:W3CDTF">2017-03-28T18:56:04Z</dcterms:created>
  <dcterms:modified xsi:type="dcterms:W3CDTF">2017-03-28T18:58:00Z</dcterms:modified>
</cp:coreProperties>
</file>